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62" r:id="rId3"/>
    <p:sldId id="261" r:id="rId4"/>
    <p:sldId id="257" r:id="rId5"/>
    <p:sldId id="256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Helvetica Neue" panose="02000503000000020004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1"/>
    <p:restoredTop sz="94665"/>
  </p:normalViewPr>
  <p:slideViewPr>
    <p:cSldViewPr snapToGrid="0" snapToObjects="1">
      <p:cViewPr varScale="1">
        <p:scale>
          <a:sx n="126" d="100"/>
          <a:sy n="126" d="100"/>
        </p:scale>
        <p:origin x="22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244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10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5705110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6" name="Google Shape;233;gd33cc45fa0_1_0">
            <a:extLst>
              <a:ext uri="{FF2B5EF4-FFF2-40B4-BE49-F238E27FC236}">
                <a16:creationId xmlns:a16="http://schemas.microsoft.com/office/drawing/2014/main" id="{2311DCBE-A18C-4146-9C7C-13966E207A9C}"/>
              </a:ext>
            </a:extLst>
          </p:cNvPr>
          <p:cNvGrpSpPr/>
          <p:nvPr/>
        </p:nvGrpSpPr>
        <p:grpSpPr>
          <a:xfrm>
            <a:off x="4383742" y="302729"/>
            <a:ext cx="1724700" cy="814948"/>
            <a:chOff x="5072357" y="240744"/>
            <a:chExt cx="1724700" cy="814948"/>
          </a:xfrm>
        </p:grpSpPr>
        <p:sp>
          <p:nvSpPr>
            <p:cNvPr id="57" name="Google Shape;234;gd33cc45fa0_1_0">
              <a:extLst>
                <a:ext uri="{FF2B5EF4-FFF2-40B4-BE49-F238E27FC236}">
                  <a16:creationId xmlns:a16="http://schemas.microsoft.com/office/drawing/2014/main" id="{B32D7565-E20E-764E-8532-D0CBCA6DC650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5;gd33cc45fa0_1_0">
              <a:extLst>
                <a:ext uri="{FF2B5EF4-FFF2-40B4-BE49-F238E27FC236}">
                  <a16:creationId xmlns:a16="http://schemas.microsoft.com/office/drawing/2014/main" id="{06A39CD8-8EB4-C04A-892E-3B4CE977108D}"/>
                </a:ext>
              </a:extLst>
            </p:cNvPr>
            <p:cNvSpPr txBox="1"/>
            <p:nvPr/>
          </p:nvSpPr>
          <p:spPr>
            <a:xfrm>
              <a:off x="5160415" y="346045"/>
              <a:ext cx="16242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 coastal &amp; shelf, non-seasonal &amp; non-diel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5059771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2" name="Google Shape;247;gd33cc45fa0_1_0">
            <a:extLst>
              <a:ext uri="{FF2B5EF4-FFF2-40B4-BE49-F238E27FC236}">
                <a16:creationId xmlns:a16="http://schemas.microsoft.com/office/drawing/2014/main" id="{FDE2FB12-5D87-ED47-A246-66E2C1E33BFD}"/>
              </a:ext>
            </a:extLst>
          </p:cNvPr>
          <p:cNvGrpSpPr/>
          <p:nvPr/>
        </p:nvGrpSpPr>
        <p:grpSpPr>
          <a:xfrm>
            <a:off x="1754379" y="2340949"/>
            <a:ext cx="2101500" cy="709924"/>
            <a:chOff x="3773309" y="784074"/>
            <a:chExt cx="1592525" cy="776929"/>
          </a:xfrm>
        </p:grpSpPr>
        <p:sp>
          <p:nvSpPr>
            <p:cNvPr id="63" name="Google Shape;248;gd33cc45fa0_1_0">
              <a:extLst>
                <a:ext uri="{FF2B5EF4-FFF2-40B4-BE49-F238E27FC236}">
                  <a16:creationId xmlns:a16="http://schemas.microsoft.com/office/drawing/2014/main" id="{DEB3673C-1F9D-A14A-B599-7486A83FC42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49;gd33cc45fa0_1_0">
              <a:extLst>
                <a:ext uri="{FF2B5EF4-FFF2-40B4-BE49-F238E27FC236}">
                  <a16:creationId xmlns:a16="http://schemas.microsoft.com/office/drawing/2014/main" id="{E531D34C-9F24-3B4D-8261-8AD58A19C30D}"/>
                </a:ext>
              </a:extLst>
            </p:cNvPr>
            <p:cNvSpPr txBox="1"/>
            <p:nvPr/>
          </p:nvSpPr>
          <p:spPr>
            <a:xfrm>
              <a:off x="3860797" y="816659"/>
              <a:ext cx="1418400" cy="707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Mixed, offshore mesopelagic,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non-seasonal &amp; diel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5232644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8" name="Google Shape;252;gd33cc45fa0_1_0">
            <a:extLst>
              <a:ext uri="{FF2B5EF4-FFF2-40B4-BE49-F238E27FC236}">
                <a16:creationId xmlns:a16="http://schemas.microsoft.com/office/drawing/2014/main" id="{8921EE7A-492F-0F46-918E-5E7C18A6F0BE}"/>
              </a:ext>
            </a:extLst>
          </p:cNvPr>
          <p:cNvSpPr/>
          <p:nvPr/>
        </p:nvSpPr>
        <p:spPr>
          <a:xfrm>
            <a:off x="2511272" y="5079645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2462747" y="5203795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6287871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1EE6CA3-748A-9747-AFB3-3D2991A2270F}"/>
              </a:ext>
            </a:extLst>
          </p:cNvPr>
          <p:cNvGrpSpPr/>
          <p:nvPr/>
        </p:nvGrpSpPr>
        <p:grpSpPr>
          <a:xfrm>
            <a:off x="5791883" y="5613164"/>
            <a:ext cx="2096400" cy="814948"/>
            <a:chOff x="5798130" y="5867400"/>
            <a:chExt cx="2096400" cy="814948"/>
          </a:xfrm>
        </p:grpSpPr>
        <p:sp>
          <p:nvSpPr>
            <p:cNvPr id="74" name="Google Shape;266;gd33cc45fa0_1_0">
              <a:extLst>
                <a:ext uri="{FF2B5EF4-FFF2-40B4-BE49-F238E27FC236}">
                  <a16:creationId xmlns:a16="http://schemas.microsoft.com/office/drawing/2014/main" id="{61F50C2B-99C4-7146-9E48-A03149C00880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73;gd33cc45fa0_1_0">
              <a:extLst>
                <a:ext uri="{FF2B5EF4-FFF2-40B4-BE49-F238E27FC236}">
                  <a16:creationId xmlns:a16="http://schemas.microsoft.com/office/drawing/2014/main" id="{404615E6-DF3D-A942-A901-F4F289C77CCE}"/>
                </a:ext>
              </a:extLst>
            </p:cNvPr>
            <p:cNvSpPr txBox="1"/>
            <p:nvPr/>
          </p:nvSpPr>
          <p:spPr>
            <a:xfrm>
              <a:off x="5835017" y="6044062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Mixed, continental shelf, seasonal &amp; diel migrant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7107366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79" name="Google Shape;242;gd33cc45fa0_1_0">
            <a:extLst>
              <a:ext uri="{FF2B5EF4-FFF2-40B4-BE49-F238E27FC236}">
                <a16:creationId xmlns:a16="http://schemas.microsoft.com/office/drawing/2014/main" id="{60CA65EA-4814-284A-BCCD-AC5D28FA3FEC}"/>
              </a:ext>
            </a:extLst>
          </p:cNvPr>
          <p:cNvSpPr/>
          <p:nvPr/>
        </p:nvSpPr>
        <p:spPr>
          <a:xfrm>
            <a:off x="8274311" y="3945860"/>
            <a:ext cx="2081400" cy="859800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8250714" y="4091964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7490613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4" name="Google Shape;262;gd33cc45fa0_1_0">
            <a:extLst>
              <a:ext uri="{FF2B5EF4-FFF2-40B4-BE49-F238E27FC236}">
                <a16:creationId xmlns:a16="http://schemas.microsoft.com/office/drawing/2014/main" id="{E0F3B5C4-E845-D043-BAA0-15761C398E9A}"/>
              </a:ext>
            </a:extLst>
          </p:cNvPr>
          <p:cNvSpPr/>
          <p:nvPr/>
        </p:nvSpPr>
        <p:spPr>
          <a:xfrm>
            <a:off x="8438540" y="2647060"/>
            <a:ext cx="2101500" cy="781939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8579540" y="274073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6945474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DC86919-21BB-C144-B1E0-70D783FDF119}"/>
              </a:ext>
            </a:extLst>
          </p:cNvPr>
          <p:cNvGrpSpPr/>
          <p:nvPr/>
        </p:nvGrpSpPr>
        <p:grpSpPr>
          <a:xfrm>
            <a:off x="7490613" y="893631"/>
            <a:ext cx="2083200" cy="814948"/>
            <a:chOff x="7490613" y="893631"/>
            <a:chExt cx="2083200" cy="859800"/>
          </a:xfrm>
        </p:grpSpPr>
        <p:sp>
          <p:nvSpPr>
            <p:cNvPr id="96" name="Google Shape;237;gd33cc45fa0_1_0">
              <a:extLst>
                <a:ext uri="{FF2B5EF4-FFF2-40B4-BE49-F238E27FC236}">
                  <a16:creationId xmlns:a16="http://schemas.microsoft.com/office/drawing/2014/main" id="{4EE19E4E-5D99-8F44-80AC-04B144056152}"/>
                </a:ext>
              </a:extLst>
            </p:cNvPr>
            <p:cNvSpPr/>
            <p:nvPr/>
          </p:nvSpPr>
          <p:spPr>
            <a:xfrm>
              <a:off x="7490613" y="893631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3;gd33cc45fa0_1_0">
              <a:extLst>
                <a:ext uri="{FF2B5EF4-FFF2-40B4-BE49-F238E27FC236}">
                  <a16:creationId xmlns:a16="http://schemas.microsoft.com/office/drawing/2014/main" id="{9CFFCED5-672F-2A40-9FAF-648FF4DFC81F}"/>
                </a:ext>
              </a:extLst>
            </p:cNvPr>
            <p:cNvSpPr txBox="1"/>
            <p:nvPr/>
          </p:nvSpPr>
          <p:spPr>
            <a:xfrm>
              <a:off x="7625111" y="1020497"/>
              <a:ext cx="1819500" cy="681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 offshore, mesopelagic, seasonal &amp; diel spp. </a:t>
              </a:r>
              <a:endParaRPr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schooling,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seasonal, schooling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schooling,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schooling,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Adult, schooling, seasonal,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52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</TotalTime>
  <Words>379</Words>
  <Application>Microsoft Macintosh PowerPoint</Application>
  <PresentationFormat>Widescreen</PresentationFormat>
  <Paragraphs>72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Times</vt:lpstr>
      <vt:lpstr>Calibri</vt:lpstr>
      <vt:lpstr>Arial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24</cp:revision>
  <dcterms:created xsi:type="dcterms:W3CDTF">2020-07-25T23:28:34Z</dcterms:created>
  <dcterms:modified xsi:type="dcterms:W3CDTF">2021-04-22T22:59:51Z</dcterms:modified>
</cp:coreProperties>
</file>